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66" r:id="rId10"/>
    <p:sldId id="257" r:id="rId11"/>
    <p:sldId id="269" r:id="rId12"/>
    <p:sldId id="258" r:id="rId13"/>
    <p:sldId id="259" r:id="rId14"/>
    <p:sldId id="267" r:id="rId15"/>
    <p:sldId id="261" r:id="rId16"/>
    <p:sldId id="262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97" autoAdjust="0"/>
    <p:restoredTop sz="72029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EC23-E287-4DE7-9865-CB818B9677B0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2405-9CDA-4704-B1E9-6C002E90FF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7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7391400" cy="18288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Тема:«Формирование  здорового образа жизни дошкольников через организацию работы семейного клуба»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«Капелька здоровья»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2400"/>
            <a:ext cx="7162800" cy="1371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города  Нижневартовска детский сад № 44 «Золотой ключик»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540" y="5638800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 : А.К. Аминова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60110_150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993" y="3396343"/>
            <a:ext cx="5500007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effectLst/>
              </a:rPr>
              <a:t>«ТРОПА ЗДОРОВЬЯ»</a:t>
            </a:r>
            <a:endParaRPr lang="ru-RU" b="1" i="1" dirty="0">
              <a:solidFill>
                <a:schemeClr val="tx2"/>
              </a:solidFill>
              <a:effectLst/>
            </a:endParaRPr>
          </a:p>
        </p:txBody>
      </p:sp>
      <p:pic>
        <p:nvPicPr>
          <p:cNvPr id="2050" name="Picture 2" descr="F:\дети д.с\20160114_132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0327"/>
            <a:ext cx="601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62000" y="2971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Цели</a:t>
            </a:r>
            <a:r>
              <a:rPr lang="ru-RU" sz="2400" dirty="0" smtClean="0">
                <a:solidFill>
                  <a:schemeClr val="tx2"/>
                </a:solidFill>
              </a:rPr>
              <a:t>:</a:t>
            </a:r>
            <a:r>
              <a:rPr lang="ru-RU" sz="2400" dirty="0" smtClean="0"/>
              <a:t> способствовать профилактике плоскостопия, массаж стоп, координацию движений.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118_084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525" y="3581400"/>
            <a:ext cx="7499350" cy="2965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60118_09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-1"/>
            <a:ext cx="3810000" cy="324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118_090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0"/>
            <a:ext cx="4114800" cy="324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60114_132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637314"/>
            <a:ext cx="85344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110_16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"/>
            <a:ext cx="7467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effectLst/>
              </a:rPr>
              <a:t>«Гантели»</a:t>
            </a:r>
            <a:endParaRPr lang="ru-RU" sz="2800" b="1" i="1" dirty="0">
              <a:solidFill>
                <a:schemeClr val="tx2"/>
              </a:solidFill>
              <a:effectLst/>
            </a:endParaRPr>
          </a:p>
        </p:txBody>
      </p:sp>
      <p:pic>
        <p:nvPicPr>
          <p:cNvPr id="10" name="Содержимое 9" descr="20160117_16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862943"/>
            <a:ext cx="4038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usenica-zdorovej-ka-fruktovye-vorota-ganteli-dlya-silachej-kosichki-transformery-sledy-bystroxody-nestandartnoe-fizicheskoe-oborudovanie-dlya-raboty-s-doshkolnikami5-300x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8382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60117_160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352800"/>
            <a:ext cx="4038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57942" y="827313"/>
            <a:ext cx="4985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Цель:</a:t>
            </a:r>
            <a:r>
              <a:rPr lang="ru-RU" sz="2400" dirty="0" smtClean="0"/>
              <a:t> учить выполнять ОРУ</a:t>
            </a:r>
          </a:p>
          <a:p>
            <a:r>
              <a:rPr lang="ru-RU" sz="2400" dirty="0" smtClean="0"/>
              <a:t> с предметом, для развития силы рук.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hadki-uzdechki-sultanchiki-snezhki-pompony-lentochki-luchiki-lentochki-ruchejki-nestandartnoe-fizkulturnoe-oborudovanie-v-rabote-s-doshkolnikami5-22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95800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0"/>
            <a:ext cx="6096000" cy="5334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«Мягкие мячики»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20160114_164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609600"/>
            <a:ext cx="6781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76800" y="42672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Цели:</a:t>
            </a:r>
            <a:r>
              <a:rPr lang="ru-RU" sz="2400" dirty="0" smtClean="0"/>
              <a:t> развивать глазомер детей, ловкость, воспитывать волевые качества, внимание, быстроту реакции, умения регулировать и координировать движения.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239000" cy="6858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/>
                <a:latin typeface="+mn-lt"/>
              </a:rPr>
              <a:t>«Цветные платочки»</a:t>
            </a:r>
            <a:endParaRPr lang="ru-RU" sz="2400" b="1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10" name="Содержимое 9" descr="20160114_162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762000"/>
            <a:ext cx="6172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60114_16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505200"/>
            <a:ext cx="6324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tx2"/>
                </a:solidFill>
                <a:effectLst/>
                <a:latin typeface="+mn-lt"/>
              </a:rPr>
              <a:t>Упражнения с предметами.</a:t>
            </a:r>
            <a:endParaRPr lang="ru-RU" sz="3600" b="1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13" name="Рисунок 1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00" y="4201886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70957"/>
            <a:ext cx="4572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0150127_075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609600"/>
            <a:ext cx="3810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57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572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9" descr="20160117_162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4191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ad-400711-1451745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419600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60117_160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0"/>
            <a:ext cx="4267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160117_1604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3434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728"/>
            <a:ext cx="9144000" cy="5605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7800" y="228600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38608"/>
            <a:ext cx="11160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1"/>
            <a:ext cx="66294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90600" y="0"/>
            <a:ext cx="2089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solidFill>
                  <a:schemeClr val="tx2"/>
                </a:solidFill>
              </a:rPr>
              <a:t>Цель:</a:t>
            </a:r>
            <a:r>
              <a:rPr lang="ru-RU" sz="5400" dirty="0"/>
              <a:t> 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32314" y="32316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Формировать знания родителей, позволяющие воспитывать у детей сознательное отношение к здоровому образу жизни; повышать роль семьи в физическом воспитании и развитии детей дошкольного возраста.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5286" y="2486914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tabLst>
                <a:tab pos="4038600" algn="l"/>
                <a:tab pos="4125913" algn="l"/>
              </a:tabLs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085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276600"/>
            <a:ext cx="5705474" cy="3643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90600" y="6420"/>
            <a:ext cx="81316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>
                <a:solidFill>
                  <a:schemeClr val="tx2"/>
                </a:solidFill>
              </a:rPr>
              <a:t>Организация деятельности родительского клуба </a:t>
            </a:r>
            <a:r>
              <a:rPr lang="ru-RU" sz="3200" b="1" i="1" dirty="0" smtClean="0">
                <a:solidFill>
                  <a:schemeClr val="tx2"/>
                </a:solidFill>
              </a:rPr>
              <a:t>«Капелька здоровья»:</a:t>
            </a:r>
            <a:endParaRPr lang="ru-RU" sz="3200" i="1" dirty="0">
              <a:solidFill>
                <a:schemeClr val="tx2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23" y="-19675"/>
            <a:ext cx="11096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554" y="1083638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Деятельность родительского клуба </a:t>
            </a:r>
            <a:r>
              <a:rPr lang="ru-RU" dirty="0" smtClean="0"/>
              <a:t>«Капелька здоровья» </a:t>
            </a:r>
            <a:r>
              <a:rPr lang="ru-RU" dirty="0"/>
              <a:t>осуществляется в соответствии с нормативными </a:t>
            </a:r>
            <a:r>
              <a:rPr lang="ru-RU" dirty="0" smtClean="0"/>
              <a:t>документами.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состав родительского клуба входят родители воспитанников детского сада, воспитатели, специалисты ДОУ;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 Руководят работой клуба педагоги группы;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Заседания </a:t>
            </a:r>
            <a:r>
              <a:rPr lang="ru-RU" dirty="0"/>
              <a:t>сообщества проходят раз в месяц в группе, в музыкальном или спортивном зале.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Темы </a:t>
            </a:r>
            <a:r>
              <a:rPr lang="ru-RU" dirty="0"/>
              <a:t>заседаний определяются уставными задачами и запросом родителей.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915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Прямоугольник 4109"/>
          <p:cNvSpPr/>
          <p:nvPr/>
        </p:nvSpPr>
        <p:spPr>
          <a:xfrm>
            <a:off x="990600" y="0"/>
            <a:ext cx="5200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>
                <a:solidFill>
                  <a:schemeClr val="tx2"/>
                </a:solidFill>
              </a:rPr>
              <a:t>Формы работы:</a:t>
            </a:r>
            <a:endParaRPr lang="ru-RU" sz="5400" i="1" dirty="0">
              <a:solidFill>
                <a:schemeClr val="tx2"/>
              </a:solidFill>
            </a:endParaRPr>
          </a:p>
        </p:txBody>
      </p:sp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TextBox 4110"/>
          <p:cNvSpPr txBox="1"/>
          <p:nvPr/>
        </p:nvSpPr>
        <p:spPr>
          <a:xfrm>
            <a:off x="1001486" y="923330"/>
            <a:ext cx="4499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мастер - класс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мини- беседы, презентации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моделирование проблемных ситуаций;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презентация информационных буклетов;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круглые столы;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дискуссии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проектная деятельность</a:t>
            </a:r>
          </a:p>
          <a:p>
            <a:endParaRPr lang="ru-RU" dirty="0"/>
          </a:p>
        </p:txBody>
      </p:sp>
      <p:pic>
        <p:nvPicPr>
          <p:cNvPr id="4112" name="Рисунок 4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61" y="2215991"/>
            <a:ext cx="5663939" cy="4489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279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54112" y="33337"/>
            <a:ext cx="7391400" cy="517526"/>
            <a:chOff x="727" y="21"/>
            <a:chExt cx="4656" cy="32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32" y="144"/>
              <a:ext cx="375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27" y="21"/>
              <a:ext cx="429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Перспективный план работы клуба:</a:t>
              </a:r>
              <a:r>
                <a:rPr kumimoji="0" lang="ru-RU" sz="3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484" y="16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-26080"/>
            <a:ext cx="11096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5067216"/>
              </p:ext>
            </p:extLst>
          </p:nvPr>
        </p:nvGraphicFramePr>
        <p:xfrm>
          <a:off x="990601" y="550863"/>
          <a:ext cx="8077199" cy="6307136"/>
        </p:xfrm>
        <a:graphic>
          <a:graphicData uri="http://schemas.openxmlformats.org/drawingml/2006/table">
            <a:tbl>
              <a:tblPr firstRow="1" firstCol="1" bandRow="1"/>
              <a:tblGrid>
                <a:gridCol w="517929"/>
                <a:gridCol w="932124"/>
                <a:gridCol w="2404094"/>
                <a:gridCol w="4223052"/>
              </a:tblGrid>
              <a:tr h="53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Месяц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работы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«Здоровый образ жизни семьи – залог здоровья ребенка»</a:t>
                      </a: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Анкетирование родителей по вопросам ЗОЖ.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Дискуссия о закаливающих процедурах, проводимых в семье.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Памятки для родителей по ЗОЖ.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«Физическое развитие ребенка в семье и в ДОУ»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Круглый стол «Физическое развитие ребенка в семье и в ДОУ»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Консультация «Формирование у ребенка правильной осанки»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Папка-передвижка «Игры и упражнения для развития движений»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«Отдых всей семьей»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Развлечение «Путешествие в Африку»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Буклеты «Как привить ребенку любовь к спорту»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«О здоровье всерьез»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Викторина: «Спорт – это жизнь».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Практическое занятие совместно с родителями и детьми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инструктором по физо Павлова Н.С.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«Здоровый образ жизни семьи – залог здоровья ребенка»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Спортивный праздник «Папа, мама, я – спортивная семья!»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Фотовыставка «Активный отдых всей семьей»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338" marR="5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996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3971"/>
            <a:ext cx="7696200" cy="56040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85800" y="0"/>
            <a:ext cx="8229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a typeface="Times New Roman"/>
              </a:rPr>
              <a:t>Круглый стол «Физическое развитие ребенка в семье и в ДОУ»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3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52400"/>
            <a:ext cx="5486400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5915025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 rot="19219667">
            <a:off x="685800" y="972493"/>
            <a:ext cx="4572000" cy="6132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a typeface="Times New Roman"/>
              </a:rPr>
              <a:t>Спортивный досуг</a:t>
            </a:r>
            <a:endParaRPr lang="ru-RU" sz="3200" i="1" dirty="0">
              <a:solidFill>
                <a:schemeClr val="bg2">
                  <a:lumMod val="50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0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07" y="65314"/>
            <a:ext cx="5905500" cy="40494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6019800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548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160114_13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3581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114_13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376057"/>
            <a:ext cx="3886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90600" y="152401"/>
            <a:ext cx="8077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«СЕРСО»</a:t>
            </a: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Цель:</a:t>
            </a:r>
            <a:r>
              <a:rPr lang="ru-RU" sz="2400" dirty="0" smtClean="0"/>
              <a:t> развитие внимания, координации движений, глазомера, меткости, укрепление мышц плечевого пояса, туловища. </a:t>
            </a:r>
            <a:endParaRPr lang="ru-RU" sz="2400" dirty="0"/>
          </a:p>
        </p:txBody>
      </p:sp>
      <p:pic>
        <p:nvPicPr>
          <p:cNvPr id="5" name="Рисунок 4" descr="20160117_16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95400"/>
            <a:ext cx="4343400" cy="2820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60117_160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429000"/>
            <a:ext cx="4495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747</TotalTime>
  <Words>313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Тема:«Формирование  здорового образа жизни дошкольников через организацию работы семейного клуба»  «Капелька здоровья»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«ТРОПА ЗДОРОВЬЯ»</vt:lpstr>
      <vt:lpstr>Слайд 11</vt:lpstr>
      <vt:lpstr>Слайд 12</vt:lpstr>
      <vt:lpstr>«Гантели»</vt:lpstr>
      <vt:lpstr>Слайд 14</vt:lpstr>
      <vt:lpstr>«Цветные платочки»</vt:lpstr>
      <vt:lpstr> Упражнения с предметами.</vt:lpstr>
      <vt:lpstr>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родителей «Сенсорное развитие ребёнка»</dc:title>
  <dc:creator>a</dc:creator>
  <cp:lastModifiedBy>User</cp:lastModifiedBy>
  <cp:revision>106</cp:revision>
  <dcterms:created xsi:type="dcterms:W3CDTF">2015-10-24T14:43:51Z</dcterms:created>
  <dcterms:modified xsi:type="dcterms:W3CDTF">2017-01-18T10:15:52Z</dcterms:modified>
</cp:coreProperties>
</file>